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2" r:id="rId7"/>
    <p:sldId id="294" r:id="rId8"/>
    <p:sldId id="295" r:id="rId9"/>
    <p:sldId id="291" r:id="rId10"/>
    <p:sldId id="293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6.png"/><Relationship Id="rId7" Type="http://schemas.openxmlformats.org/officeDocument/2006/relationships/image" Target="../media/image10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46.png"/><Relationship Id="rId5" Type="http://schemas.openxmlformats.org/officeDocument/2006/relationships/image" Target="../media/image104.png"/><Relationship Id="rId10" Type="http://schemas.openxmlformats.org/officeDocument/2006/relationships/image" Target="../media/image48.png"/><Relationship Id="rId4" Type="http://schemas.openxmlformats.org/officeDocument/2006/relationships/image" Target="../media/image117.png"/><Relationship Id="rId9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70591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A3B0ABC-B163-29AD-8636-DFF1D7D3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333" y="10179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57028" y="81120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5856</TotalTime>
  <Words>433</Words>
  <Application>Microsoft Office PowerPoint</Application>
  <PresentationFormat>Widescreen</PresentationFormat>
  <Paragraphs>146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90</cp:revision>
  <dcterms:created xsi:type="dcterms:W3CDTF">2022-07-26T19:04:22Z</dcterms:created>
  <dcterms:modified xsi:type="dcterms:W3CDTF">2023-02-07T01:02:45Z</dcterms:modified>
</cp:coreProperties>
</file>